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760A-1647-4D28-949D-AACB7A9C71DF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505C15B-94E5-4E9B-8BE1-7BE881F213A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760A-1647-4D28-949D-AACB7A9C71DF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C15B-94E5-4E9B-8BE1-7BE881F213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760A-1647-4D28-949D-AACB7A9C71DF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C15B-94E5-4E9B-8BE1-7BE881F213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760A-1647-4D28-949D-AACB7A9C71DF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C15B-94E5-4E9B-8BE1-7BE881F213A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760A-1647-4D28-949D-AACB7A9C71DF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05C15B-94E5-4E9B-8BE1-7BE881F213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760A-1647-4D28-949D-AACB7A9C71DF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C15B-94E5-4E9B-8BE1-7BE881F213A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760A-1647-4D28-949D-AACB7A9C71DF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C15B-94E5-4E9B-8BE1-7BE881F213A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760A-1647-4D28-949D-AACB7A9C71DF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C15B-94E5-4E9B-8BE1-7BE881F213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760A-1647-4D28-949D-AACB7A9C71DF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C15B-94E5-4E9B-8BE1-7BE881F213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760A-1647-4D28-949D-AACB7A9C71DF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C15B-94E5-4E9B-8BE1-7BE881F213A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760A-1647-4D28-949D-AACB7A9C71DF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05C15B-94E5-4E9B-8BE1-7BE881F213A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2E760A-1647-4D28-949D-AACB7A9C71DF}" type="datetimeFigureOut">
              <a:rPr lang="es-ES" smtClean="0"/>
              <a:pPr/>
              <a:t>20/04/2020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505C15B-94E5-4E9B-8BE1-7BE881F213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07704" y="1484784"/>
            <a:ext cx="54546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1600" b="1" dirty="0"/>
              <a:t>REPÚBLICA BOLIVARIANA DE VENEZUELA.</a:t>
            </a:r>
            <a:endParaRPr lang="es-VE" sz="1600" b="1" dirty="0"/>
          </a:p>
          <a:p>
            <a:pPr lvl="0" algn="ctr"/>
            <a:r>
              <a:rPr lang="es-VE" sz="1600" b="1" dirty="0"/>
              <a:t>MINISTERIO DEL PODER POPULAR PARA </a:t>
            </a:r>
            <a:r>
              <a:rPr lang="es-ES" sz="1600" b="1" dirty="0"/>
              <a:t>LA EDUCACIÓN</a:t>
            </a:r>
            <a:r>
              <a:rPr lang="es-VE" sz="1600" b="1" dirty="0"/>
              <a:t> </a:t>
            </a:r>
          </a:p>
          <a:p>
            <a:pPr algn="ctr"/>
            <a:r>
              <a:rPr lang="es-VE" sz="1600" b="1" dirty="0"/>
              <a:t>U.E. ¨NUESTRA SEÑORA DE LOURDES¨</a:t>
            </a:r>
            <a:endParaRPr lang="es-ES" sz="1600" b="1" dirty="0"/>
          </a:p>
          <a:p>
            <a:pPr lvl="0" algn="ctr"/>
            <a:r>
              <a:rPr lang="es-VE" sz="1600" b="1" dirty="0"/>
              <a:t>PUERTO LA CRUZ – ESTADO ANZOÁTEGUI.</a:t>
            </a:r>
          </a:p>
          <a:p>
            <a:pPr lvl="0" algn="ctr"/>
            <a:r>
              <a:rPr lang="es-VE" sz="1600" b="1" dirty="0"/>
              <a:t>ÁREA: EDUCACIÓN FISÍCA Y DEPORTE</a:t>
            </a:r>
          </a:p>
          <a:p>
            <a:pPr lvl="0" algn="ctr"/>
            <a:r>
              <a:rPr lang="es-VE" sz="1600" b="1" dirty="0"/>
              <a:t>Guía de estudio </a:t>
            </a:r>
            <a:r>
              <a:rPr lang="es-ES" sz="1600" b="1" dirty="0"/>
              <a:t>20 al 24-04-2020</a:t>
            </a:r>
          </a:p>
          <a:p>
            <a:pPr lvl="0" algn="ctr"/>
            <a:endParaRPr lang="es-VE" sz="1600" b="1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722" y="3284984"/>
            <a:ext cx="5238582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 descr="Resultado de imagen de logo del colegio nuestra señora de lourdes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930" y="404664"/>
            <a:ext cx="1080119" cy="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CuadroTexto"/>
          <p:cNvSpPr txBox="1"/>
          <p:nvPr/>
        </p:nvSpPr>
        <p:spPr>
          <a:xfrm>
            <a:off x="1763688" y="6237312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Correo electrónico: </a:t>
            </a:r>
            <a:r>
              <a:rPr lang="es-ES" u="sng" dirty="0">
                <a:solidFill>
                  <a:srgbClr val="002060"/>
                </a:solidFill>
                <a:uFill>
                  <a:solidFill>
                    <a:srgbClr val="0070C0"/>
                  </a:solidFill>
                </a:uFill>
              </a:rPr>
              <a:t>milagrosvasquez_58@hotmail.com</a:t>
            </a:r>
          </a:p>
        </p:txBody>
      </p:sp>
    </p:spTree>
    <p:extLst>
      <p:ext uri="{BB962C8B-B14F-4D97-AF65-F5344CB8AC3E}">
        <p14:creationId xmlns="" xmlns:p14="http://schemas.microsoft.com/office/powerpoint/2010/main" val="224325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403648" y="404663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Circuito de entrenamiento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51520" y="1412776"/>
            <a:ext cx="856895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El circuito consiste en la combinación de ejercicios con pausas. Cada ejercicio o actividad recibe el nombre de estación y se visitan en rápida secuencia.  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b="1" dirty="0"/>
              <a:t>Actividad:</a:t>
            </a:r>
          </a:p>
          <a:p>
            <a:pPr algn="just"/>
            <a:r>
              <a:rPr lang="es-ES" sz="2400" dirty="0"/>
              <a:t>- Realiza un video </a:t>
            </a:r>
            <a:r>
              <a:rPr lang="es-ES" sz="2400" dirty="0" smtClean="0"/>
              <a:t>(</a:t>
            </a:r>
            <a:r>
              <a:rPr lang="es-ES" sz="2400" dirty="0" smtClean="0"/>
              <a:t>máximo 3 minutos), haciendo </a:t>
            </a:r>
            <a:r>
              <a:rPr lang="es-ES" sz="2400" dirty="0"/>
              <a:t>un circuito de 5 estaciones con tu familia. (Por cada estación realizar la mayor cantidad de repeticiones en 10 segundos</a:t>
            </a:r>
            <a:r>
              <a:rPr lang="es-ES" sz="2400" dirty="0" smtClean="0"/>
              <a:t>). Enviar por </a:t>
            </a:r>
            <a:r>
              <a:rPr lang="es-ES" sz="2400" dirty="0" err="1" smtClean="0"/>
              <a:t>Whatsapp</a:t>
            </a:r>
            <a:r>
              <a:rPr lang="es-ES" sz="2400" dirty="0" smtClean="0"/>
              <a:t> a mi </a:t>
            </a:r>
            <a:r>
              <a:rPr lang="es-ES" sz="2400" dirty="0" err="1" smtClean="0"/>
              <a:t>nro</a:t>
            </a:r>
            <a:r>
              <a:rPr lang="es-ES" sz="2400" dirty="0" smtClean="0"/>
              <a:t> de teléfono 04248553497</a:t>
            </a:r>
            <a:endParaRPr lang="es-ES" sz="2400" dirty="0"/>
          </a:p>
          <a:p>
            <a:endParaRPr lang="es-ES" sz="2400" dirty="0"/>
          </a:p>
          <a:p>
            <a:endParaRPr lang="es-ES" sz="2400" dirty="0"/>
          </a:p>
          <a:p>
            <a:pPr marL="285750" indent="-285750">
              <a:buFontTx/>
              <a:buChar char="-"/>
            </a:pPr>
            <a:endParaRPr lang="es-ES" dirty="0"/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476170"/>
            <a:ext cx="5256584" cy="2022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106364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61</TotalTime>
  <Words>117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Equidad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Windows7Ultimate</dc:creator>
  <cp:lastModifiedBy>floart</cp:lastModifiedBy>
  <cp:revision>12</cp:revision>
  <dcterms:created xsi:type="dcterms:W3CDTF">2020-04-19T01:38:18Z</dcterms:created>
  <dcterms:modified xsi:type="dcterms:W3CDTF">2020-04-20T21:49:48Z</dcterms:modified>
</cp:coreProperties>
</file>