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24F7B-1FE7-4086-ADA5-A02DF380A138}" type="datetimeFigureOut">
              <a:rPr lang="es-ES" smtClean="0"/>
              <a:pPr/>
              <a:t>20/04/2020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BD36-DB5B-40B3-96AA-BED88A5121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288847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24F7B-1FE7-4086-ADA5-A02DF380A138}" type="datetimeFigureOut">
              <a:rPr lang="es-ES" smtClean="0"/>
              <a:pPr/>
              <a:t>20/04/2020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BD36-DB5B-40B3-96AA-BED88A5121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108063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24F7B-1FE7-4086-ADA5-A02DF380A138}" type="datetimeFigureOut">
              <a:rPr lang="es-ES" smtClean="0"/>
              <a:pPr/>
              <a:t>20/04/2020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BD36-DB5B-40B3-96AA-BED88A5121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176873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24F7B-1FE7-4086-ADA5-A02DF380A138}" type="datetimeFigureOut">
              <a:rPr lang="es-ES" smtClean="0"/>
              <a:pPr/>
              <a:t>20/04/2020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BD36-DB5B-40B3-96AA-BED88A5121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499021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24F7B-1FE7-4086-ADA5-A02DF380A138}" type="datetimeFigureOut">
              <a:rPr lang="es-ES" smtClean="0"/>
              <a:pPr/>
              <a:t>20/04/2020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BD36-DB5B-40B3-96AA-BED88A5121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907823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24F7B-1FE7-4086-ADA5-A02DF380A138}" type="datetimeFigureOut">
              <a:rPr lang="es-ES" smtClean="0"/>
              <a:pPr/>
              <a:t>20/04/2020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BD36-DB5B-40B3-96AA-BED88A5121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189044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24F7B-1FE7-4086-ADA5-A02DF380A138}" type="datetimeFigureOut">
              <a:rPr lang="es-ES" smtClean="0"/>
              <a:pPr/>
              <a:t>20/04/2020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BD36-DB5B-40B3-96AA-BED88A5121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92933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24F7B-1FE7-4086-ADA5-A02DF380A138}" type="datetimeFigureOut">
              <a:rPr lang="es-ES" smtClean="0"/>
              <a:pPr/>
              <a:t>20/04/2020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BD36-DB5B-40B3-96AA-BED88A5121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947695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24F7B-1FE7-4086-ADA5-A02DF380A138}" type="datetimeFigureOut">
              <a:rPr lang="es-ES" smtClean="0"/>
              <a:pPr/>
              <a:t>20/04/2020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BD36-DB5B-40B3-96AA-BED88A5121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911810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24F7B-1FE7-4086-ADA5-A02DF380A138}" type="datetimeFigureOut">
              <a:rPr lang="es-ES" smtClean="0"/>
              <a:pPr/>
              <a:t>20/04/2020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BD36-DB5B-40B3-96AA-BED88A5121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213626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24F7B-1FE7-4086-ADA5-A02DF380A138}" type="datetimeFigureOut">
              <a:rPr lang="es-ES" smtClean="0"/>
              <a:pPr/>
              <a:t>20/04/2020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BD36-DB5B-40B3-96AA-BED88A5121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120874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24F7B-1FE7-4086-ADA5-A02DF380A138}" type="datetimeFigureOut">
              <a:rPr lang="es-ES" smtClean="0"/>
              <a:pPr/>
              <a:t>20/04/2020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3BD36-DB5B-40B3-96AA-BED88A5121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774682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WUol0rMWxAc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79512" y="172958"/>
            <a:ext cx="8737285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Arial" pitchFamily="34" charset="0"/>
                <a:cs typeface="Arial" pitchFamily="34" charset="0"/>
              </a:rPr>
              <a:t>República Bolivariana de Venezuela</a:t>
            </a:r>
          </a:p>
          <a:p>
            <a:pPr algn="ctr"/>
            <a:r>
              <a:rPr lang="es-ES" sz="2800" b="1" dirty="0" smtClean="0">
                <a:latin typeface="Arial" pitchFamily="34" charset="0"/>
                <a:cs typeface="Arial" pitchFamily="34" charset="0"/>
              </a:rPr>
              <a:t>Ministerio del Poder </a:t>
            </a:r>
            <a:r>
              <a:rPr lang="es-ES" sz="2800" b="1" dirty="0">
                <a:latin typeface="Arial" pitchFamily="34" charset="0"/>
                <a:cs typeface="Arial" pitchFamily="34" charset="0"/>
              </a:rPr>
              <a:t>P</a:t>
            </a: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opular para la Educación </a:t>
            </a:r>
          </a:p>
          <a:p>
            <a:pPr algn="ctr"/>
            <a:r>
              <a:rPr lang="es-ES" sz="2800" b="1" dirty="0" smtClean="0">
                <a:latin typeface="Arial" pitchFamily="34" charset="0"/>
                <a:cs typeface="Arial" pitchFamily="34" charset="0"/>
              </a:rPr>
              <a:t>U.E. </a:t>
            </a:r>
            <a:r>
              <a:rPr lang="es-ES" sz="2800" dirty="0" smtClean="0"/>
              <a:t>“ </a:t>
            </a: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Nuestra Señora de Lourdes</a:t>
            </a:r>
            <a:r>
              <a:rPr lang="es-ES" sz="2800" dirty="0" smtClean="0"/>
              <a:t>”</a:t>
            </a:r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latin typeface="Arial" pitchFamily="34" charset="0"/>
                <a:cs typeface="Arial" pitchFamily="34" charset="0"/>
              </a:rPr>
              <a:t>Puerto La Cruz – Anzoátegui 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839435" y="2242140"/>
            <a:ext cx="7620997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s-ES" sz="4800" dirty="0" smtClean="0">
                <a:latin typeface="Aharoni" pitchFamily="2" charset="-79"/>
                <a:cs typeface="Aharoni" pitchFamily="2" charset="-79"/>
              </a:rPr>
              <a:t>GU</a:t>
            </a:r>
            <a:r>
              <a:rPr lang="es-ES" sz="4800" b="1" dirty="0" smtClean="0">
                <a:latin typeface="Aharoni" pitchFamily="2" charset="-79"/>
                <a:cs typeface="Aharoni" pitchFamily="2" charset="-79"/>
              </a:rPr>
              <a:t>Í</a:t>
            </a:r>
            <a:r>
              <a:rPr lang="es-ES" sz="4800" dirty="0" smtClean="0">
                <a:latin typeface="Aharoni" pitchFamily="2" charset="-79"/>
                <a:cs typeface="Aharoni" pitchFamily="2" charset="-79"/>
              </a:rPr>
              <a:t>A DE ESTUDIO</a:t>
            </a:r>
          </a:p>
          <a:p>
            <a:pPr algn="ctr"/>
            <a:r>
              <a:rPr lang="es-ES" sz="4800" dirty="0">
                <a:solidFill>
                  <a:srgbClr val="0070C0"/>
                </a:solidFill>
              </a:rPr>
              <a:t>“</a:t>
            </a:r>
            <a:r>
              <a:rPr lang="es-ES" sz="4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Juntos somos uno solo</a:t>
            </a:r>
            <a:r>
              <a:rPr lang="es-ES" sz="4800" dirty="0">
                <a:solidFill>
                  <a:srgbClr val="0070C0"/>
                </a:solidFill>
              </a:rPr>
              <a:t>”</a:t>
            </a:r>
            <a:endParaRPr lang="es-ES" sz="48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5F3F4"/>
              </a:clrFrom>
              <a:clrTo>
                <a:srgbClr val="F5F3F4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0820" r="3702" b="5141"/>
          <a:stretch/>
        </p:blipFill>
        <p:spPr>
          <a:xfrm>
            <a:off x="0" y="4134558"/>
            <a:ext cx="3203848" cy="2750825"/>
          </a:xfrm>
          <a:prstGeom prst="rect">
            <a:avLst/>
          </a:prstGeom>
        </p:spPr>
      </p:pic>
      <p:sp>
        <p:nvSpPr>
          <p:cNvPr id="13" name="12 Rectángulo"/>
          <p:cNvSpPr/>
          <p:nvPr/>
        </p:nvSpPr>
        <p:spPr>
          <a:xfrm>
            <a:off x="3203848" y="4134559"/>
            <a:ext cx="56521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ial" pitchFamily="34" charset="0"/>
                <a:cs typeface="Arial" pitchFamily="34" charset="0"/>
              </a:rPr>
              <a:t>Área: Educación Física , Deporte y Recreación</a:t>
            </a:r>
          </a:p>
          <a:p>
            <a:pPr algn="ctr"/>
            <a:endParaRPr lang="es-ES" sz="2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latin typeface="Arial" pitchFamily="34" charset="0"/>
                <a:cs typeface="Arial" pitchFamily="34" charset="0"/>
              </a:rPr>
              <a:t>Profesora: </a:t>
            </a:r>
            <a:r>
              <a:rPr lang="es-ES" sz="2800" b="1" dirty="0" err="1" smtClean="0">
                <a:latin typeface="Arial" pitchFamily="34" charset="0"/>
                <a:cs typeface="Arial" pitchFamily="34" charset="0"/>
              </a:rPr>
              <a:t>Lolirose</a:t>
            </a: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 Urbaneja</a:t>
            </a:r>
          </a:p>
        </p:txBody>
      </p:sp>
    </p:spTree>
    <p:extLst>
      <p:ext uri="{BB962C8B-B14F-4D97-AF65-F5344CB8AC3E}">
        <p14:creationId xmlns="" xmlns:p14="http://schemas.microsoft.com/office/powerpoint/2010/main" val="144542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16 Grupo"/>
          <p:cNvGrpSpPr/>
          <p:nvPr/>
        </p:nvGrpSpPr>
        <p:grpSpPr>
          <a:xfrm flipH="1">
            <a:off x="0" y="116632"/>
            <a:ext cx="5508104" cy="1008112"/>
            <a:chOff x="3059832" y="116632"/>
            <a:chExt cx="6084168" cy="1512168"/>
          </a:xfrm>
        </p:grpSpPr>
        <p:sp>
          <p:nvSpPr>
            <p:cNvPr id="12" name="11 Rectángulo"/>
            <p:cNvSpPr/>
            <p:nvPr/>
          </p:nvSpPr>
          <p:spPr>
            <a:xfrm flipH="1">
              <a:off x="4745846" y="116632"/>
              <a:ext cx="4398154" cy="1512168"/>
            </a:xfrm>
            <a:prstGeom prst="rect">
              <a:avLst/>
            </a:prstGeom>
            <a:solidFill>
              <a:srgbClr val="0000CC"/>
            </a:solidFill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14 Retraso"/>
            <p:cNvSpPr/>
            <p:nvPr/>
          </p:nvSpPr>
          <p:spPr>
            <a:xfrm flipH="1">
              <a:off x="3059832" y="116632"/>
              <a:ext cx="1686014" cy="1512168"/>
            </a:xfrm>
            <a:prstGeom prst="flowChartDelay">
              <a:avLst/>
            </a:prstGeom>
            <a:solidFill>
              <a:srgbClr val="0000CC"/>
            </a:solidFill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08520" y="44624"/>
            <a:ext cx="5498305" cy="1143000"/>
          </a:xfrm>
        </p:spPr>
        <p:txBody>
          <a:bodyPr>
            <a:normAutofit/>
          </a:bodyPr>
          <a:lstStyle/>
          <a:p>
            <a:r>
              <a:rPr lang="es-E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Desplazamientos</a:t>
            </a:r>
            <a:endParaRPr lang="es-E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496" y="1340768"/>
            <a:ext cx="9036496" cy="19442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Son los diferentes movimientos que nos trasladan de un lugar a otro. En este tipo de actividad es importante tomar en cuenta las nociones de atrás, adelante, lado derecho, lado izquierdo.</a:t>
            </a:r>
          </a:p>
        </p:txBody>
      </p:sp>
      <p:cxnSp>
        <p:nvCxnSpPr>
          <p:cNvPr id="23" name="22 Conector recto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23 Imagen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5F3F4"/>
              </a:clrFrom>
              <a:clrTo>
                <a:srgbClr val="F5F3F4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0820" r="3702" b="5141"/>
          <a:stretch/>
        </p:blipFill>
        <p:spPr>
          <a:xfrm>
            <a:off x="0" y="4221088"/>
            <a:ext cx="3203848" cy="2646428"/>
          </a:xfrm>
          <a:prstGeom prst="rect">
            <a:avLst/>
          </a:prstGeom>
        </p:spPr>
      </p:pic>
      <p:sp>
        <p:nvSpPr>
          <p:cNvPr id="30" name="29 Rectángulo"/>
          <p:cNvSpPr/>
          <p:nvPr/>
        </p:nvSpPr>
        <p:spPr>
          <a:xfrm>
            <a:off x="4211960" y="5517232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2800" dirty="0" smtClean="0">
                <a:latin typeface="Aharoni" pitchFamily="2" charset="-79"/>
                <a:cs typeface="Aharoni" pitchFamily="2" charset="-79"/>
              </a:rPr>
              <a:t>GU</a:t>
            </a:r>
            <a:r>
              <a:rPr lang="es-ES" sz="2800" b="1" dirty="0" smtClean="0">
                <a:latin typeface="Aharoni" pitchFamily="2" charset="-79"/>
                <a:cs typeface="Aharoni" pitchFamily="2" charset="-79"/>
              </a:rPr>
              <a:t>Í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A DE ESTUDIO</a:t>
            </a:r>
          </a:p>
          <a:p>
            <a:pPr algn="ctr"/>
            <a:r>
              <a:rPr lang="es-ES" sz="2800" dirty="0" smtClean="0">
                <a:solidFill>
                  <a:srgbClr val="0070C0"/>
                </a:solidFill>
              </a:rPr>
              <a:t>“</a:t>
            </a:r>
            <a:r>
              <a:rPr lang="es-E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Juntos somos uno solo</a:t>
            </a:r>
            <a:r>
              <a:rPr lang="es-ES" sz="2800" dirty="0" smtClean="0">
                <a:solidFill>
                  <a:srgbClr val="0070C0"/>
                </a:solidFill>
              </a:rPr>
              <a:t>”</a:t>
            </a:r>
            <a:endParaRPr lang="es-ES" sz="28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586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 flipH="1">
            <a:off x="0" y="116632"/>
            <a:ext cx="3981726" cy="1008112"/>
            <a:chOff x="3059832" y="116632"/>
            <a:chExt cx="6084168" cy="1512168"/>
          </a:xfrm>
        </p:grpSpPr>
        <p:sp>
          <p:nvSpPr>
            <p:cNvPr id="23" name="22 Rectángulo"/>
            <p:cNvSpPr/>
            <p:nvPr/>
          </p:nvSpPr>
          <p:spPr>
            <a:xfrm flipH="1">
              <a:off x="4745846" y="116632"/>
              <a:ext cx="4398154" cy="1512168"/>
            </a:xfrm>
            <a:prstGeom prst="rect">
              <a:avLst/>
            </a:prstGeom>
            <a:solidFill>
              <a:srgbClr val="0000CC"/>
            </a:solidFill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" name="23 Retraso"/>
            <p:cNvSpPr/>
            <p:nvPr/>
          </p:nvSpPr>
          <p:spPr>
            <a:xfrm flipH="1">
              <a:off x="3059832" y="116632"/>
              <a:ext cx="1686014" cy="1512168"/>
            </a:xfrm>
            <a:prstGeom prst="flowChartDelay">
              <a:avLst/>
            </a:prstGeom>
            <a:solidFill>
              <a:srgbClr val="0000CC"/>
            </a:solidFill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6" name="5 CuadroTexto"/>
          <p:cNvSpPr txBox="1"/>
          <p:nvPr/>
        </p:nvSpPr>
        <p:spPr>
          <a:xfrm>
            <a:off x="233772" y="191518"/>
            <a:ext cx="37479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4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Actividad</a:t>
            </a:r>
            <a:endParaRPr lang="es-ES" sz="5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724128" y="476672"/>
            <a:ext cx="1814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Aharoni" pitchFamily="2" charset="-79"/>
                <a:cs typeface="Aharoni" pitchFamily="2" charset="-79"/>
              </a:rPr>
              <a:t>Caminar</a:t>
            </a:r>
            <a:endParaRPr lang="es-ES" sz="32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068960"/>
            <a:ext cx="1077212" cy="1512168"/>
          </a:xfrm>
          <a:prstGeom prst="rect">
            <a:avLst/>
          </a:prstGeom>
        </p:spPr>
      </p:pic>
      <p:pic>
        <p:nvPicPr>
          <p:cNvPr id="12" name="11 Imagen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340768"/>
            <a:ext cx="1505336" cy="1403553"/>
          </a:xfrm>
          <a:prstGeom prst="rect">
            <a:avLst/>
          </a:prstGeom>
        </p:spPr>
      </p:pic>
      <p:pic>
        <p:nvPicPr>
          <p:cNvPr id="15" name="14 Imagen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0596" y="3573016"/>
            <a:ext cx="1595420" cy="1865074"/>
          </a:xfrm>
          <a:prstGeom prst="rect">
            <a:avLst/>
          </a:prstGeom>
        </p:spPr>
      </p:pic>
      <p:pic>
        <p:nvPicPr>
          <p:cNvPr id="18" name="17 Imagen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980728"/>
            <a:ext cx="1853952" cy="1775790"/>
          </a:xfrm>
          <a:prstGeom prst="rect">
            <a:avLst/>
          </a:prstGeom>
        </p:spPr>
      </p:pic>
      <p:sp>
        <p:nvSpPr>
          <p:cNvPr id="25" name="24 Rectángulo"/>
          <p:cNvSpPr/>
          <p:nvPr/>
        </p:nvSpPr>
        <p:spPr>
          <a:xfrm>
            <a:off x="107504" y="1196752"/>
            <a:ext cx="54726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Realiza y diviértete en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compañía de los integrantes de tu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familia, haciendo un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pequeño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video, con la canción: Soy una Serpiente, donde lleven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cabo los desplazamientos. </a:t>
            </a:r>
            <a:r>
              <a:rPr lang="es-VE" sz="2400" dirty="0" smtClean="0">
                <a:hlinkClick r:id="rId6"/>
              </a:rPr>
              <a:t>https</a:t>
            </a:r>
            <a:r>
              <a:rPr lang="es-VE" sz="2400" dirty="0" smtClean="0">
                <a:hlinkClick r:id="rId6"/>
              </a:rPr>
              <a:t>://</a:t>
            </a:r>
            <a:r>
              <a:rPr lang="es-VE" sz="2400" dirty="0" smtClean="0">
                <a:hlinkClick r:id="rId6"/>
              </a:rPr>
              <a:t>www.youtube.com/watch?v=WUol0rMWxAc</a:t>
            </a:r>
            <a:endParaRPr lang="es-VE" sz="2400" dirty="0" smtClean="0"/>
          </a:p>
          <a:p>
            <a:pPr algn="just"/>
            <a:r>
              <a:rPr lang="es-VE" sz="2400" dirty="0" smtClean="0">
                <a:latin typeface="Arial" pitchFamily="34" charset="0"/>
                <a:cs typeface="Arial" pitchFamily="34" charset="0"/>
              </a:rPr>
              <a:t>Envíalo por </a:t>
            </a:r>
            <a:r>
              <a:rPr lang="es-VE" sz="2400" dirty="0" err="1" smtClean="0">
                <a:latin typeface="Arial" pitchFamily="34" charset="0"/>
                <a:cs typeface="Arial" pitchFamily="34" charset="0"/>
              </a:rPr>
              <a:t>Whatsapp</a:t>
            </a:r>
            <a:r>
              <a:rPr lang="es-VE" sz="2400" dirty="0" smtClean="0">
                <a:latin typeface="Arial" pitchFamily="34" charset="0"/>
                <a:cs typeface="Arial" pitchFamily="34" charset="0"/>
              </a:rPr>
              <a:t> a mi número 04248824434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7164288" y="2852936"/>
            <a:ext cx="14205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latin typeface="Aharoni" pitchFamily="2" charset="-79"/>
                <a:cs typeface="Aharoni" pitchFamily="2" charset="-79"/>
              </a:rPr>
              <a:t>Correr</a:t>
            </a:r>
            <a:endParaRPr lang="es-ES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5364088" y="4509120"/>
            <a:ext cx="15520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latin typeface="Aharoni" pitchFamily="2" charset="-79"/>
                <a:cs typeface="Aharoni" pitchFamily="2" charset="-79"/>
              </a:rPr>
              <a:t>Gatear</a:t>
            </a:r>
            <a:endParaRPr lang="es-ES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6876256" y="5517232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Aharoni" pitchFamily="2" charset="-79"/>
                <a:cs typeface="Aharoni" pitchFamily="2" charset="-79"/>
              </a:rPr>
              <a:t>Saltar</a:t>
            </a:r>
            <a:endParaRPr lang="es-ES" sz="3200" dirty="0"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29" name="28 Conector recto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29 Imagen"/>
          <p:cNvPicPr>
            <a:picLocks noChangeAspect="1"/>
          </p:cNvPicPr>
          <p:nvPr/>
        </p:nvPicPr>
        <p:blipFill rotWithShape="1">
          <a:blip r:embed="rId7" cstate="print">
            <a:clrChange>
              <a:clrFrom>
                <a:srgbClr val="F5F3F4"/>
              </a:clrFrom>
              <a:clrTo>
                <a:srgbClr val="F5F3F4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0820" r="3702" b="5141"/>
          <a:stretch/>
        </p:blipFill>
        <p:spPr>
          <a:xfrm>
            <a:off x="-1" y="4365104"/>
            <a:ext cx="3029497" cy="2502412"/>
          </a:xfrm>
          <a:prstGeom prst="rect">
            <a:avLst/>
          </a:prstGeom>
        </p:spPr>
      </p:pic>
      <p:sp>
        <p:nvSpPr>
          <p:cNvPr id="31" name="30 Rectángulo"/>
          <p:cNvSpPr/>
          <p:nvPr/>
        </p:nvSpPr>
        <p:spPr>
          <a:xfrm>
            <a:off x="1979712" y="615011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2000" dirty="0" smtClean="0">
                <a:latin typeface="Aharoni" pitchFamily="2" charset="-79"/>
                <a:cs typeface="Aharoni" pitchFamily="2" charset="-79"/>
              </a:rPr>
              <a:t>GU</a:t>
            </a:r>
            <a:r>
              <a:rPr lang="es-ES" sz="2000" b="1" dirty="0" smtClean="0">
                <a:latin typeface="Aharoni" pitchFamily="2" charset="-79"/>
                <a:cs typeface="Aharoni" pitchFamily="2" charset="-79"/>
              </a:rPr>
              <a:t>Í</a:t>
            </a:r>
            <a:r>
              <a:rPr lang="es-ES" sz="2000" dirty="0" smtClean="0">
                <a:latin typeface="Aharoni" pitchFamily="2" charset="-79"/>
                <a:cs typeface="Aharoni" pitchFamily="2" charset="-79"/>
              </a:rPr>
              <a:t>A DE ESTUDIO</a:t>
            </a:r>
          </a:p>
          <a:p>
            <a:pPr algn="ctr"/>
            <a:r>
              <a:rPr lang="es-ES" sz="2000" dirty="0" smtClean="0">
                <a:solidFill>
                  <a:srgbClr val="0070C0"/>
                </a:solidFill>
              </a:rPr>
              <a:t>“</a:t>
            </a:r>
            <a:r>
              <a:rPr lang="es-E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Juntos somos uno solo</a:t>
            </a:r>
            <a:r>
              <a:rPr lang="es-ES" sz="2000" dirty="0" smtClean="0">
                <a:solidFill>
                  <a:srgbClr val="0070C0"/>
                </a:solidFill>
              </a:rPr>
              <a:t>”</a:t>
            </a:r>
            <a:endParaRPr lang="es-ES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447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147</Words>
  <Application>Microsoft Office PowerPoint</Application>
  <PresentationFormat>Presentación en pantalla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Desplazamientos</vt:lpstr>
      <vt:lpstr>Diapositiva 3</vt:lpstr>
    </vt:vector>
  </TitlesOfParts>
  <Company>Maria E.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E.</dc:creator>
  <cp:lastModifiedBy>floart</cp:lastModifiedBy>
  <cp:revision>19</cp:revision>
  <dcterms:created xsi:type="dcterms:W3CDTF">2002-01-01T10:08:52Z</dcterms:created>
  <dcterms:modified xsi:type="dcterms:W3CDTF">2020-04-20T21:36:13Z</dcterms:modified>
</cp:coreProperties>
</file>